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00"/>
    <a:srgbClr val="FAFAEA"/>
    <a:srgbClr val="FF0000"/>
    <a:srgbClr val="FFFF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Pinhole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laser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207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Jay’s teacher is shining a laser beam at a very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small hole.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His teacher sprays the laser beam with a fine mist of water so it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 be seen. 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788447" y="2070340"/>
            <a:ext cx="7573994" cy="3770073"/>
            <a:chOff x="788447" y="2070340"/>
            <a:chExt cx="7573994" cy="3770073"/>
          </a:xfrm>
        </p:grpSpPr>
        <p:grpSp>
          <p:nvGrpSpPr>
            <p:cNvPr id="6" name="Group 5"/>
            <p:cNvGrpSpPr/>
            <p:nvPr/>
          </p:nvGrpSpPr>
          <p:grpSpPr>
            <a:xfrm>
              <a:off x="788447" y="2070340"/>
              <a:ext cx="7573994" cy="3770073"/>
              <a:chOff x="552450" y="1742536"/>
              <a:chExt cx="7944570" cy="4315364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52450" y="1742536"/>
                <a:ext cx="7944570" cy="43153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751716" y="5488470"/>
                <a:ext cx="2085384" cy="422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Verdana" panose="020B0604030504040204" pitchFamily="34" charset="0"/>
                    <a:ea typeface="Verdana" panose="020B0604030504040204" pitchFamily="34" charset="0"/>
                  </a:rPr>
                  <a:t>Pinhole in card</a:t>
                </a:r>
                <a:endParaRPr lang="en-GB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305910" y="2276702"/>
                <a:ext cx="2191110" cy="295023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  <a:scene3d>
                <a:camera prst="orthographicFront">
                  <a:rot lat="1500000" lon="3300000" rev="0"/>
                </a:camera>
                <a:lightRig rig="threePt" dir="t"/>
              </a:scene3d>
              <a:sp3d extrusionH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1500752" y="4221147"/>
                <a:ext cx="2139351" cy="682341"/>
                <a:chOff x="1498371" y="4214004"/>
                <a:chExt cx="2139351" cy="682341"/>
              </a:xfrm>
            </p:grpSpPr>
            <p:sp>
              <p:nvSpPr>
                <p:cNvPr id="13" name="Oval 12"/>
                <p:cNvSpPr/>
                <p:nvPr/>
              </p:nvSpPr>
              <p:spPr>
                <a:xfrm>
                  <a:off x="3474448" y="4214004"/>
                  <a:ext cx="163274" cy="17252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scene3d>
                  <a:camera prst="orthographicFront">
                    <a:rot lat="21081040" lon="8422874" rev="10497695"/>
                  </a:camera>
                  <a:lightRig rig="threePt" dir="t"/>
                </a:scene3d>
                <a:sp3d extrusionH="7620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14" name="Group 13"/>
                <p:cNvGrpSpPr/>
                <p:nvPr/>
              </p:nvGrpSpPr>
              <p:grpSpPr>
                <a:xfrm>
                  <a:off x="1498371" y="4214858"/>
                  <a:ext cx="2139351" cy="681487"/>
                  <a:chOff x="1720426" y="4257990"/>
                  <a:chExt cx="2139351" cy="681487"/>
                </a:xfrm>
              </p:grpSpPr>
              <p:sp>
                <p:nvSpPr>
                  <p:cNvPr id="15" name="Round Same Side Corner Rectangle 14"/>
                  <p:cNvSpPr/>
                  <p:nvPr/>
                </p:nvSpPr>
                <p:spPr>
                  <a:xfrm>
                    <a:off x="1720426" y="4257990"/>
                    <a:ext cx="2139351" cy="681487"/>
                  </a:xfrm>
                  <a:prstGeom prst="round2SameRect">
                    <a:avLst>
                      <a:gd name="adj1" fmla="val 9072"/>
                      <a:gd name="adj2" fmla="val 0"/>
                    </a:avLst>
                  </a:prstGeom>
                  <a:solidFill>
                    <a:srgbClr val="F66E22"/>
                  </a:solidFill>
                  <a:ln>
                    <a:solidFill>
                      <a:srgbClr val="D95309"/>
                    </a:solidFill>
                  </a:ln>
                  <a:scene3d>
                    <a:camera prst="orthographicFront">
                      <a:rot lat="600000" lon="19799999" rev="0"/>
                    </a:camera>
                    <a:lightRig rig="threePt" dir="t"/>
                  </a:scene3d>
                  <a:sp3d extrusionH="5715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16" name="Picture 2" descr="Image result for laser hazard sign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29721" b="31528"/>
                  <a:stretch/>
                </p:blipFill>
                <p:spPr bwMode="auto">
                  <a:xfrm>
                    <a:off x="1962099" y="4413265"/>
                    <a:ext cx="957232" cy="370936"/>
                  </a:xfrm>
                  <a:prstGeom prst="rect">
                    <a:avLst/>
                  </a:prstGeom>
                  <a:noFill/>
                  <a:scene3d>
                    <a:camera prst="orthographicFront">
                      <a:rot lat="600000" lon="19799999" rev="0"/>
                    </a:camera>
                    <a:lightRig rig="threePt" dir="t"/>
                  </a:scene3d>
                  <a:sp3d extrusionH="571500">
                    <a:bevelT/>
                  </a:sp3d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</p:grpSp>
        <p:sp>
          <p:nvSpPr>
            <p:cNvPr id="3" name="Oval 2"/>
            <p:cNvSpPr/>
            <p:nvPr/>
          </p:nvSpPr>
          <p:spPr>
            <a:xfrm>
              <a:off x="7281988" y="3796301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>
              <a:endCxn id="3" idx="2"/>
            </p:cNvCxnSpPr>
            <p:nvPr/>
          </p:nvCxnSpPr>
          <p:spPr>
            <a:xfrm flipV="1">
              <a:off x="3709988" y="3814301"/>
              <a:ext cx="3572000" cy="48466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7" y="645638"/>
            <a:ext cx="9129563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Pinhole laser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6"/>
            <a:ext cx="5685377" cy="104730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noProof="0" dirty="0" smtClean="0"/>
              <a:t>Which of these </a:t>
            </a:r>
            <a:r>
              <a:rPr lang="en-US" noProof="0" dirty="0" smtClean="0"/>
              <a:t>diagrams </a:t>
            </a:r>
            <a:r>
              <a:rPr lang="en-US" noProof="0" dirty="0" smtClean="0"/>
              <a:t>show how laser beams can pass </a:t>
            </a:r>
            <a:r>
              <a:rPr lang="en-US" noProof="0" dirty="0" smtClean="0"/>
              <a:t>through the hole?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05794" y="2037688"/>
            <a:ext cx="8492463" cy="1141153"/>
            <a:chOff x="307886" y="2018124"/>
            <a:chExt cx="8492463" cy="1141153"/>
          </a:xfrm>
        </p:grpSpPr>
        <p:sp>
          <p:nvSpPr>
            <p:cNvPr id="34" name="Rectangle 33"/>
            <p:cNvSpPr/>
            <p:nvPr/>
          </p:nvSpPr>
          <p:spPr>
            <a:xfrm>
              <a:off x="307886" y="2023289"/>
              <a:ext cx="5687471" cy="1131271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45061" y="2399094"/>
              <a:ext cx="319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</a:t>
              </a:r>
              <a:endPara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6070288" y="2018124"/>
              <a:ext cx="2730061" cy="1141153"/>
              <a:chOff x="5846013" y="2914258"/>
              <a:chExt cx="2954337" cy="54486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5846013" y="2914258"/>
                <a:ext cx="2954337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" name="Straight Connector 4"/>
              <p:cNvCxnSpPr/>
              <p:nvPr/>
            </p:nvCxnSpPr>
            <p:spPr>
              <a:xfrm>
                <a:off x="7323826" y="2914258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6584919" y="2918976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8062087" y="2916487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3"/>
          <p:cNvGrpSpPr/>
          <p:nvPr/>
        </p:nvGrpSpPr>
        <p:grpSpPr>
          <a:xfrm>
            <a:off x="6065966" y="1131299"/>
            <a:ext cx="2734383" cy="838779"/>
            <a:chOff x="5690052" y="1424085"/>
            <a:chExt cx="2734383" cy="838779"/>
          </a:xfrm>
        </p:grpSpPr>
        <p:grpSp>
          <p:nvGrpSpPr>
            <p:cNvPr id="10" name="Group 9"/>
            <p:cNvGrpSpPr/>
            <p:nvPr/>
          </p:nvGrpSpPr>
          <p:grpSpPr>
            <a:xfrm>
              <a:off x="5694374" y="1424085"/>
              <a:ext cx="2730061" cy="838779"/>
              <a:chOff x="5846013" y="2252879"/>
              <a:chExt cx="2954337" cy="544861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5846013" y="2252879"/>
                <a:ext cx="2954337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0" name="Straight Connector 69"/>
              <p:cNvCxnSpPr/>
              <p:nvPr/>
            </p:nvCxnSpPr>
            <p:spPr>
              <a:xfrm>
                <a:off x="7323826" y="2252879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6584919" y="2257598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8062087" y="2255108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" name="Group 1"/>
            <p:cNvGrpSpPr/>
            <p:nvPr/>
          </p:nvGrpSpPr>
          <p:grpSpPr>
            <a:xfrm>
              <a:off x="5690052" y="1425716"/>
              <a:ext cx="2732291" cy="830997"/>
              <a:chOff x="8747772" y="2957777"/>
              <a:chExt cx="2732291" cy="83099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8747772" y="2957777"/>
                <a:ext cx="684000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I am </a:t>
                </a:r>
                <a:r>
                  <a:rPr lang="en-GB" sz="1200" b="1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sure</a:t>
                </a:r>
                <a:r>
                  <a:rPr lang="en-GB" sz="1200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this is right</a:t>
                </a:r>
                <a:endParaRPr lang="en-GB" sz="1200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9433720" y="2957777"/>
                <a:ext cx="684000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I </a:t>
                </a:r>
                <a:r>
                  <a:rPr lang="en-GB" sz="1200" b="1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think</a:t>
                </a:r>
                <a:r>
                  <a:rPr lang="en-GB" sz="1200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this is right</a:t>
                </a:r>
                <a:endParaRPr lang="en-GB" sz="1200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0112801" y="2957777"/>
                <a:ext cx="684000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I </a:t>
                </a:r>
                <a:r>
                  <a:rPr lang="en-GB" sz="1200" b="1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think</a:t>
                </a:r>
                <a:r>
                  <a:rPr lang="en-GB" sz="1200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this is wrong</a:t>
                </a:r>
                <a:endParaRPr lang="en-GB" sz="1200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0796063" y="2957777"/>
                <a:ext cx="684000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I am </a:t>
                </a:r>
                <a:r>
                  <a:rPr lang="en-GB" sz="1200" b="1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sure</a:t>
                </a:r>
                <a:r>
                  <a:rPr lang="en-GB" sz="1200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 this is wrong</a:t>
                </a:r>
                <a:endParaRPr lang="en-GB" sz="1200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307886" y="3237113"/>
            <a:ext cx="8492463" cy="1141153"/>
            <a:chOff x="307886" y="2018124"/>
            <a:chExt cx="8492463" cy="1141153"/>
          </a:xfrm>
        </p:grpSpPr>
        <p:sp>
          <p:nvSpPr>
            <p:cNvPr id="47" name="Rectangle 46"/>
            <p:cNvSpPr/>
            <p:nvPr/>
          </p:nvSpPr>
          <p:spPr>
            <a:xfrm>
              <a:off x="307886" y="2023289"/>
              <a:ext cx="5687471" cy="1131271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45061" y="2399094"/>
              <a:ext cx="319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</a:t>
              </a:r>
              <a:endPara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6070288" y="2018124"/>
              <a:ext cx="2730061" cy="1141153"/>
              <a:chOff x="5846013" y="2914258"/>
              <a:chExt cx="2954337" cy="544860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5846013" y="2914258"/>
                <a:ext cx="2954337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>
                <a:off x="7323826" y="2914258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6584919" y="2918976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8062087" y="2916487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6" name="Group 65"/>
          <p:cNvGrpSpPr/>
          <p:nvPr/>
        </p:nvGrpSpPr>
        <p:grpSpPr>
          <a:xfrm>
            <a:off x="305794" y="4441206"/>
            <a:ext cx="8492463" cy="1141153"/>
            <a:chOff x="307886" y="2018124"/>
            <a:chExt cx="8492463" cy="1141153"/>
          </a:xfrm>
        </p:grpSpPr>
        <p:sp>
          <p:nvSpPr>
            <p:cNvPr id="67" name="Rectangle 66"/>
            <p:cNvSpPr/>
            <p:nvPr/>
          </p:nvSpPr>
          <p:spPr>
            <a:xfrm>
              <a:off x="307886" y="2023289"/>
              <a:ext cx="5687471" cy="1131271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45061" y="2399094"/>
              <a:ext cx="319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6070288" y="2018124"/>
              <a:ext cx="2730061" cy="1141153"/>
              <a:chOff x="5846013" y="2914258"/>
              <a:chExt cx="2954337" cy="544860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5846013" y="2914258"/>
                <a:ext cx="2954337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>
                <a:off x="7323826" y="2914258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6584919" y="2918976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8062087" y="2916487"/>
                <a:ext cx="0" cy="540142"/>
              </a:xfrm>
              <a:prstGeom prst="line">
                <a:avLst/>
              </a:prstGeom>
              <a:ln>
                <a:solidFill>
                  <a:srgbClr val="1025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/>
          <p:cNvGrpSpPr/>
          <p:nvPr/>
        </p:nvGrpSpPr>
        <p:grpSpPr>
          <a:xfrm>
            <a:off x="881314" y="2174237"/>
            <a:ext cx="4896000" cy="868597"/>
            <a:chOff x="881314" y="2174237"/>
            <a:chExt cx="4896000" cy="868597"/>
          </a:xfrm>
        </p:grpSpPr>
        <p:grpSp>
          <p:nvGrpSpPr>
            <p:cNvPr id="16" name="Group 15"/>
            <p:cNvGrpSpPr/>
            <p:nvPr/>
          </p:nvGrpSpPr>
          <p:grpSpPr>
            <a:xfrm>
              <a:off x="3183147" y="2174237"/>
              <a:ext cx="0" cy="868597"/>
              <a:chOff x="3183147" y="2199735"/>
              <a:chExt cx="0" cy="868597"/>
            </a:xfrm>
          </p:grpSpPr>
          <p:cxnSp>
            <p:nvCxnSpPr>
              <p:cNvPr id="8" name="Straight Connector 7"/>
              <p:cNvCxnSpPr/>
              <p:nvPr/>
            </p:nvCxnSpPr>
            <p:spPr>
              <a:xfrm flipH="1">
                <a:off x="3183147" y="2199735"/>
                <a:ext cx="0" cy="396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3183147" y="2672332"/>
                <a:ext cx="0" cy="396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/>
            <p:cNvCxnSpPr/>
            <p:nvPr/>
          </p:nvCxnSpPr>
          <p:spPr>
            <a:xfrm>
              <a:off x="881314" y="2608535"/>
              <a:ext cx="4896000" cy="0"/>
            </a:xfrm>
            <a:prstGeom prst="line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881314" y="3406569"/>
            <a:ext cx="4896000" cy="868597"/>
            <a:chOff x="881314" y="3406569"/>
            <a:chExt cx="4896000" cy="868597"/>
          </a:xfrm>
        </p:grpSpPr>
        <p:grpSp>
          <p:nvGrpSpPr>
            <p:cNvPr id="52" name="Group 51"/>
            <p:cNvGrpSpPr/>
            <p:nvPr/>
          </p:nvGrpSpPr>
          <p:grpSpPr>
            <a:xfrm>
              <a:off x="3183147" y="3406569"/>
              <a:ext cx="0" cy="868597"/>
              <a:chOff x="3183147" y="2199735"/>
              <a:chExt cx="0" cy="868597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 flipH="1">
                <a:off x="3183147" y="2199735"/>
                <a:ext cx="0" cy="396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H="1">
                <a:off x="3183147" y="2672332"/>
                <a:ext cx="0" cy="396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Straight Connector 73"/>
            <p:cNvCxnSpPr/>
            <p:nvPr/>
          </p:nvCxnSpPr>
          <p:spPr>
            <a:xfrm flipV="1">
              <a:off x="881314" y="3557601"/>
              <a:ext cx="4896000" cy="526421"/>
            </a:xfrm>
            <a:prstGeom prst="line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81314" y="4607797"/>
            <a:ext cx="4896000" cy="954418"/>
            <a:chOff x="881314" y="4607797"/>
            <a:chExt cx="4896000" cy="954418"/>
          </a:xfrm>
        </p:grpSpPr>
        <p:grpSp>
          <p:nvGrpSpPr>
            <p:cNvPr id="59" name="Group 58"/>
            <p:cNvGrpSpPr/>
            <p:nvPr/>
          </p:nvGrpSpPr>
          <p:grpSpPr>
            <a:xfrm>
              <a:off x="3183147" y="4607797"/>
              <a:ext cx="0" cy="868597"/>
              <a:chOff x="3183147" y="2199735"/>
              <a:chExt cx="0" cy="868597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flipH="1">
                <a:off x="3183147" y="2199735"/>
                <a:ext cx="0" cy="396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3183147" y="2672332"/>
                <a:ext cx="0" cy="396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5" name="Straight Connector 74"/>
            <p:cNvCxnSpPr/>
            <p:nvPr/>
          </p:nvCxnSpPr>
          <p:spPr>
            <a:xfrm flipV="1">
              <a:off x="881314" y="4751973"/>
              <a:ext cx="4896000" cy="526421"/>
            </a:xfrm>
            <a:prstGeom prst="line">
              <a:avLst/>
            </a:prstGeom>
            <a:ln>
              <a:solidFill>
                <a:srgbClr val="007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881314" y="4793491"/>
              <a:ext cx="4896000" cy="510478"/>
            </a:xfrm>
            <a:prstGeom prst="line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TextBox 2"/>
            <p:cNvSpPr txBox="1"/>
            <p:nvPr/>
          </p:nvSpPr>
          <p:spPr>
            <a:xfrm>
              <a:off x="1324864" y="5285216"/>
              <a:ext cx="3716565" cy="276999"/>
            </a:xfrm>
            <a:prstGeom prst="rect">
              <a:avLst/>
            </a:prstGeom>
            <a:solidFill>
              <a:srgbClr val="FAFAEA"/>
            </a:solidFill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GB" dirty="0" smtClean="0"/>
                <a:t>Two laser beams at the same time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22515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56</TotalTime>
  <Words>85</Words>
  <Application>Microsoft Office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16</cp:revision>
  <dcterms:created xsi:type="dcterms:W3CDTF">2019-03-22T15:18:10Z</dcterms:created>
  <dcterms:modified xsi:type="dcterms:W3CDTF">2019-04-08T14:44:21Z</dcterms:modified>
</cp:coreProperties>
</file>